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5A0D3-84DA-40C8-AA34-6D927B6156E0}" v="42" dt="2024-05-03T20:34:51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ok suthar" userId="d0a1da2e9aeeb022" providerId="LiveId" clId="{2C05A0D3-84DA-40C8-AA34-6D927B6156E0}"/>
    <pc:docChg chg="modSld">
      <pc:chgData name="Ashok suthar" userId="d0a1da2e9aeeb022" providerId="LiveId" clId="{2C05A0D3-84DA-40C8-AA34-6D927B6156E0}" dt="2024-05-03T20:34:51.387" v="28"/>
      <pc:docMkLst>
        <pc:docMk/>
      </pc:docMkLst>
      <pc:sldChg chg="addSp delSp modSp modTransition modAnim">
        <pc:chgData name="Ashok suthar" userId="d0a1da2e9aeeb022" providerId="LiveId" clId="{2C05A0D3-84DA-40C8-AA34-6D927B6156E0}" dt="2024-05-03T20:34:51.387" v="28"/>
        <pc:sldMkLst>
          <pc:docMk/>
          <pc:sldMk cId="1855770562" sldId="256"/>
        </pc:sldMkLst>
        <pc:picChg chg="add del mod">
          <ac:chgData name="Ashok suthar" userId="d0a1da2e9aeeb022" providerId="LiveId" clId="{2C05A0D3-84DA-40C8-AA34-6D927B6156E0}" dt="2024-05-03T19:27:21.256" v="2"/>
          <ac:picMkLst>
            <pc:docMk/>
            <pc:sldMk cId="1855770562" sldId="256"/>
            <ac:picMk id="4" creationId="{90C15A52-DF3D-CA7E-CDB7-DE8040CACD5A}"/>
          </ac:picMkLst>
        </pc:picChg>
        <pc:picChg chg="add del mod">
          <ac:chgData name="Ashok suthar" userId="d0a1da2e9aeeb022" providerId="LiveId" clId="{2C05A0D3-84DA-40C8-AA34-6D927B6156E0}" dt="2024-05-03T19:28:06.758" v="4"/>
          <ac:picMkLst>
            <pc:docMk/>
            <pc:sldMk cId="1855770562" sldId="256"/>
            <ac:picMk id="7" creationId="{2F075874-9B62-0FA5-349F-0774C84FCB76}"/>
          </ac:picMkLst>
        </pc:picChg>
        <pc:picChg chg="add del mod">
          <ac:chgData name="Ashok suthar" userId="d0a1da2e9aeeb022" providerId="LiveId" clId="{2C05A0D3-84DA-40C8-AA34-6D927B6156E0}" dt="2024-05-03T19:35:44.915" v="6"/>
          <ac:picMkLst>
            <pc:docMk/>
            <pc:sldMk cId="1855770562" sldId="256"/>
            <ac:picMk id="9" creationId="{DC556BDD-D582-2344-2DE1-9F9CD6949E74}"/>
          </ac:picMkLst>
        </pc:picChg>
        <pc:picChg chg="add del mod">
          <ac:chgData name="Ashok suthar" userId="d0a1da2e9aeeb022" providerId="LiveId" clId="{2C05A0D3-84DA-40C8-AA34-6D927B6156E0}" dt="2024-05-03T19:37:32.540" v="8"/>
          <ac:picMkLst>
            <pc:docMk/>
            <pc:sldMk cId="1855770562" sldId="256"/>
            <ac:picMk id="10" creationId="{D8A90069-ADDD-83E2-CD12-D38472EF8A7B}"/>
          </ac:picMkLst>
        </pc:picChg>
        <pc:picChg chg="add del mod">
          <ac:chgData name="Ashok suthar" userId="d0a1da2e9aeeb022" providerId="LiveId" clId="{2C05A0D3-84DA-40C8-AA34-6D927B6156E0}" dt="2024-05-03T19:39:21.521" v="10"/>
          <ac:picMkLst>
            <pc:docMk/>
            <pc:sldMk cId="1855770562" sldId="256"/>
            <ac:picMk id="11" creationId="{12C7322F-54C4-FB67-9129-F52DAE6BD843}"/>
          </ac:picMkLst>
        </pc:picChg>
        <pc:picChg chg="add del mod">
          <ac:chgData name="Ashok suthar" userId="d0a1da2e9aeeb022" providerId="LiveId" clId="{2C05A0D3-84DA-40C8-AA34-6D927B6156E0}" dt="2024-05-03T19:40:13.954" v="14"/>
          <ac:picMkLst>
            <pc:docMk/>
            <pc:sldMk cId="1855770562" sldId="256"/>
            <ac:picMk id="12" creationId="{09D08890-4980-217E-B5DF-FB44EB7744B8}"/>
          </ac:picMkLst>
        </pc:picChg>
        <pc:picChg chg="add del mod">
          <ac:chgData name="Ashok suthar" userId="d0a1da2e9aeeb022" providerId="LiveId" clId="{2C05A0D3-84DA-40C8-AA34-6D927B6156E0}" dt="2024-05-03T19:40:54.910" v="16"/>
          <ac:picMkLst>
            <pc:docMk/>
            <pc:sldMk cId="1855770562" sldId="256"/>
            <ac:picMk id="13" creationId="{84E6E568-3EE3-2D34-39A0-A6B3F3D90176}"/>
          </ac:picMkLst>
        </pc:picChg>
        <pc:picChg chg="add del mod">
          <ac:chgData name="Ashok suthar" userId="d0a1da2e9aeeb022" providerId="LiveId" clId="{2C05A0D3-84DA-40C8-AA34-6D927B6156E0}" dt="2024-05-03T19:41:18.483" v="18"/>
          <ac:picMkLst>
            <pc:docMk/>
            <pc:sldMk cId="1855770562" sldId="256"/>
            <ac:picMk id="14" creationId="{98AFB00C-702E-30C6-D781-D8F0CA596C43}"/>
          </ac:picMkLst>
        </pc:picChg>
        <pc:picChg chg="add del mod">
          <ac:chgData name="Ashok suthar" userId="d0a1da2e9aeeb022" providerId="LiveId" clId="{2C05A0D3-84DA-40C8-AA34-6D927B6156E0}" dt="2024-05-03T19:42:24.154" v="20"/>
          <ac:picMkLst>
            <pc:docMk/>
            <pc:sldMk cId="1855770562" sldId="256"/>
            <ac:picMk id="15" creationId="{DDE7CE7D-DCBE-806C-BCE5-09C29175B122}"/>
          </ac:picMkLst>
        </pc:picChg>
        <pc:picChg chg="add del mod">
          <ac:chgData name="Ashok suthar" userId="d0a1da2e9aeeb022" providerId="LiveId" clId="{2C05A0D3-84DA-40C8-AA34-6D927B6156E0}" dt="2024-05-03T19:43:26.738" v="22"/>
          <ac:picMkLst>
            <pc:docMk/>
            <pc:sldMk cId="1855770562" sldId="256"/>
            <ac:picMk id="16" creationId="{6EBA9AD6-5C4B-2F67-31D8-519CAFD0BE81}"/>
          </ac:picMkLst>
        </pc:picChg>
        <pc:picChg chg="add del mod">
          <ac:chgData name="Ashok suthar" userId="d0a1da2e9aeeb022" providerId="LiveId" clId="{2C05A0D3-84DA-40C8-AA34-6D927B6156E0}" dt="2024-05-03T19:44:41.111" v="24"/>
          <ac:picMkLst>
            <pc:docMk/>
            <pc:sldMk cId="1855770562" sldId="256"/>
            <ac:picMk id="17" creationId="{7F40E39E-D724-26AB-FFD8-98C66DA9B516}"/>
          </ac:picMkLst>
        </pc:picChg>
        <pc:picChg chg="add del mod">
          <ac:chgData name="Ashok suthar" userId="d0a1da2e9aeeb022" providerId="LiveId" clId="{2C05A0D3-84DA-40C8-AA34-6D927B6156E0}" dt="2024-05-03T19:45:04.478" v="26"/>
          <ac:picMkLst>
            <pc:docMk/>
            <pc:sldMk cId="1855770562" sldId="256"/>
            <ac:picMk id="18" creationId="{4A412DF7-772A-43EA-7646-FC81CB77092E}"/>
          </ac:picMkLst>
        </pc:picChg>
        <pc:picChg chg="add del mod">
          <ac:chgData name="Ashok suthar" userId="d0a1da2e9aeeb022" providerId="LiveId" clId="{2C05A0D3-84DA-40C8-AA34-6D927B6156E0}" dt="2024-05-03T20:34:51.387" v="28"/>
          <ac:picMkLst>
            <pc:docMk/>
            <pc:sldMk cId="1855770562" sldId="256"/>
            <ac:picMk id="19" creationId="{C6481E2B-515F-3C45-3623-EFD78CF1BEFB}"/>
          </ac:picMkLst>
        </pc:picChg>
      </pc:sldChg>
      <pc:sldChg chg="addSp delSp modSp modTransition modAnim">
        <pc:chgData name="Ashok suthar" userId="d0a1da2e9aeeb022" providerId="LiveId" clId="{2C05A0D3-84DA-40C8-AA34-6D927B6156E0}" dt="2024-05-03T20:34:51.387" v="28"/>
        <pc:sldMkLst>
          <pc:docMk/>
          <pc:sldMk cId="2660698812" sldId="257"/>
        </pc:sldMkLst>
        <pc:picChg chg="add del mod">
          <ac:chgData name="Ashok suthar" userId="d0a1da2e9aeeb022" providerId="LiveId" clId="{2C05A0D3-84DA-40C8-AA34-6D927B6156E0}" dt="2024-05-03T19:27:21.256" v="2"/>
          <ac:picMkLst>
            <pc:docMk/>
            <pc:sldMk cId="2660698812" sldId="257"/>
            <ac:picMk id="3" creationId="{A8A62000-D577-792D-C658-34A043396F82}"/>
          </ac:picMkLst>
        </pc:picChg>
        <pc:picChg chg="add del mod">
          <ac:chgData name="Ashok suthar" userId="d0a1da2e9aeeb022" providerId="LiveId" clId="{2C05A0D3-84DA-40C8-AA34-6D927B6156E0}" dt="2024-05-03T19:39:40.413" v="12"/>
          <ac:picMkLst>
            <pc:docMk/>
            <pc:sldMk cId="2660698812" sldId="257"/>
            <ac:picMk id="4" creationId="{CB73CAD0-0853-AC41-C78C-AED5C9650BB9}"/>
          </ac:picMkLst>
        </pc:picChg>
        <pc:picChg chg="add del mod">
          <ac:chgData name="Ashok suthar" userId="d0a1da2e9aeeb022" providerId="LiveId" clId="{2C05A0D3-84DA-40C8-AA34-6D927B6156E0}" dt="2024-05-03T20:34:51.387" v="28"/>
          <ac:picMkLst>
            <pc:docMk/>
            <pc:sldMk cId="2660698812" sldId="257"/>
            <ac:picMk id="8" creationId="{63135879-E424-0880-F993-8EBA4D603D65}"/>
          </ac:picMkLst>
        </pc:picChg>
      </pc:sldChg>
      <pc:sldChg chg="addSp delSp modSp modTransition modAnim">
        <pc:chgData name="Ashok suthar" userId="d0a1da2e9aeeb022" providerId="LiveId" clId="{2C05A0D3-84DA-40C8-AA34-6D927B6156E0}" dt="2024-05-03T20:34:51.387" v="28"/>
        <pc:sldMkLst>
          <pc:docMk/>
          <pc:sldMk cId="2423467899" sldId="258"/>
        </pc:sldMkLst>
        <pc:picChg chg="add del mod">
          <ac:chgData name="Ashok suthar" userId="d0a1da2e9aeeb022" providerId="LiveId" clId="{2C05A0D3-84DA-40C8-AA34-6D927B6156E0}" dt="2024-05-03T19:27:21.256" v="2"/>
          <ac:picMkLst>
            <pc:docMk/>
            <pc:sldMk cId="2423467899" sldId="258"/>
            <ac:picMk id="4" creationId="{A1AE1B8E-D4B6-B0A0-5475-41FECDED47D0}"/>
          </ac:picMkLst>
        </pc:picChg>
        <pc:picChg chg="add del mod">
          <ac:chgData name="Ashok suthar" userId="d0a1da2e9aeeb022" providerId="LiveId" clId="{2C05A0D3-84DA-40C8-AA34-6D927B6156E0}" dt="2024-05-03T20:34:51.387" v="28"/>
          <ac:picMkLst>
            <pc:docMk/>
            <pc:sldMk cId="2423467899" sldId="258"/>
            <ac:picMk id="8" creationId="{B5B6340B-2F3A-2FD8-0735-D5CB518E5413}"/>
          </ac:picMkLst>
        </pc:picChg>
      </pc:sldChg>
      <pc:sldChg chg="addSp delSp modSp modTransition modAnim">
        <pc:chgData name="Ashok suthar" userId="d0a1da2e9aeeb022" providerId="LiveId" clId="{2C05A0D3-84DA-40C8-AA34-6D927B6156E0}" dt="2024-05-03T20:34:51.387" v="28"/>
        <pc:sldMkLst>
          <pc:docMk/>
          <pc:sldMk cId="2580808291" sldId="259"/>
        </pc:sldMkLst>
        <pc:picChg chg="add del mod">
          <ac:chgData name="Ashok suthar" userId="d0a1da2e9aeeb022" providerId="LiveId" clId="{2C05A0D3-84DA-40C8-AA34-6D927B6156E0}" dt="2024-05-03T20:34:51.387" v="28"/>
          <ac:picMkLst>
            <pc:docMk/>
            <pc:sldMk cId="2580808291" sldId="259"/>
            <ac:picMk id="4" creationId="{DCECC626-EC65-188E-89FC-A811A6BBEACF}"/>
          </ac:picMkLst>
        </pc:picChg>
      </pc:sldChg>
      <pc:sldChg chg="addSp delSp modSp modTransition modAnim">
        <pc:chgData name="Ashok suthar" userId="d0a1da2e9aeeb022" providerId="LiveId" clId="{2C05A0D3-84DA-40C8-AA34-6D927B6156E0}" dt="2024-05-03T20:34:51.387" v="28"/>
        <pc:sldMkLst>
          <pc:docMk/>
          <pc:sldMk cId="3907638271" sldId="260"/>
        </pc:sldMkLst>
        <pc:picChg chg="add del mod">
          <ac:chgData name="Ashok suthar" userId="d0a1da2e9aeeb022" providerId="LiveId" clId="{2C05A0D3-84DA-40C8-AA34-6D927B6156E0}" dt="2024-05-03T20:34:51.387" v="28"/>
          <ac:picMkLst>
            <pc:docMk/>
            <pc:sldMk cId="3907638271" sldId="260"/>
            <ac:picMk id="4" creationId="{F1437F87-2972-7B41-72EE-36E795251739}"/>
          </ac:picMkLst>
        </pc:picChg>
      </pc:sldChg>
      <pc:sldChg chg="addSp delSp modSp modTransition modAnim">
        <pc:chgData name="Ashok suthar" userId="d0a1da2e9aeeb022" providerId="LiveId" clId="{2C05A0D3-84DA-40C8-AA34-6D927B6156E0}" dt="2024-05-03T20:34:51.387" v="28"/>
        <pc:sldMkLst>
          <pc:docMk/>
          <pc:sldMk cId="1905076996" sldId="261"/>
        </pc:sldMkLst>
        <pc:picChg chg="add del mod">
          <ac:chgData name="Ashok suthar" userId="d0a1da2e9aeeb022" providerId="LiveId" clId="{2C05A0D3-84DA-40C8-AA34-6D927B6156E0}" dt="2024-05-03T20:34:51.387" v="28"/>
          <ac:picMkLst>
            <pc:docMk/>
            <pc:sldMk cId="1905076996" sldId="261"/>
            <ac:picMk id="3" creationId="{5942D0CD-B4B1-2F4B-0200-81D038B83BC6}"/>
          </ac:picMkLst>
        </pc:picChg>
      </pc:sldChg>
      <pc:sldChg chg="addSp delSp modSp modTransition modAnim">
        <pc:chgData name="Ashok suthar" userId="d0a1da2e9aeeb022" providerId="LiveId" clId="{2C05A0D3-84DA-40C8-AA34-6D927B6156E0}" dt="2024-05-03T20:34:51.387" v="28"/>
        <pc:sldMkLst>
          <pc:docMk/>
          <pc:sldMk cId="2219749198" sldId="262"/>
        </pc:sldMkLst>
        <pc:picChg chg="add del mod">
          <ac:chgData name="Ashok suthar" userId="d0a1da2e9aeeb022" providerId="LiveId" clId="{2C05A0D3-84DA-40C8-AA34-6D927B6156E0}" dt="2024-05-03T20:34:51.387" v="28"/>
          <ac:picMkLst>
            <pc:docMk/>
            <pc:sldMk cId="2219749198" sldId="262"/>
            <ac:picMk id="6" creationId="{F9003624-0A86-BDAF-99D8-7579AC93C356}"/>
          </ac:picMkLst>
        </pc:picChg>
      </pc:sldChg>
      <pc:sldChg chg="addSp delSp modSp modTransition modAnim">
        <pc:chgData name="Ashok suthar" userId="d0a1da2e9aeeb022" providerId="LiveId" clId="{2C05A0D3-84DA-40C8-AA34-6D927B6156E0}" dt="2024-05-03T20:34:51.387" v="28"/>
        <pc:sldMkLst>
          <pc:docMk/>
          <pc:sldMk cId="1085953172" sldId="263"/>
        </pc:sldMkLst>
        <pc:picChg chg="add del mod">
          <ac:chgData name="Ashok suthar" userId="d0a1da2e9aeeb022" providerId="LiveId" clId="{2C05A0D3-84DA-40C8-AA34-6D927B6156E0}" dt="2024-05-03T20:34:51.387" v="28"/>
          <ac:picMkLst>
            <pc:docMk/>
            <pc:sldMk cId="1085953172" sldId="263"/>
            <ac:picMk id="3" creationId="{017812E3-4704-1AAD-AC47-D073A894C3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CA81-6330-9116-1611-3A4BD03E4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C0E87-BBBD-7C0E-83A3-9678F282F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3C385-8B83-F378-AABD-F7323EF0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229C3-F9DD-5E3E-E1A9-8EF949CA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1A40C-87A6-0DF7-19FA-AA3FEE62B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358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A094A-8BAC-1267-9D2E-68D211A9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84D05-094A-BE93-73F3-DB50E40C8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9F2E-479A-F6BC-A2D7-1B38F5DB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E8081-6F9A-C135-C394-F2CCF228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8A85E-A011-2A30-611E-46C720E5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40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E37C0F-AD08-6AFF-39A7-38EA2BE36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473EC-4682-E046-59EF-3092F484D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97077-1549-0A74-2646-720126ED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8C0D6-D73A-C374-2E65-122F2E9D1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E9AEC-BD9F-0849-38A0-02B730DF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71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896E-EFD8-177A-B517-7A5EF7A5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B4AC6-9C04-63DA-B578-9CDB896B2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EB082-A25C-DA43-40D8-4519ECC1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6F80-4EA9-97A4-0CD7-B64EE979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B2CDA-DAF7-4BFF-2187-9E6CA6A2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50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5C96-91EE-3108-882A-4B776280F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C4E5E-012C-B7B6-E513-FACBE281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C2C75-69C5-FCF4-2D2F-31C9F8D4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8D362-8B3B-13A6-820D-082C28715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7471E-96E7-5FBA-B1F3-16847E2B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60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CF55-B3AB-89DE-BC4C-7D6E6104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E7B0F-0FF7-3F53-6D1E-6486B4E38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86C3F-6343-CBB8-DE74-F173A4CC6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B22D7-7B84-54C4-68F8-76D76D1F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EDB85-3A0F-2917-078B-AF1CA2EF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0F310-A418-E0FE-4D15-C9A83FD1B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55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74D9-0FE8-4B44-3376-E84E4F8B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3C5E0-CB3E-2788-8108-0A7A5CFA0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B23C0-075C-FFC8-32F3-71A320A7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60F0F-04E3-9944-043A-C4B8A057A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8BB74-3FEA-6970-251B-7A5F0245E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0A8F2-CE7D-1BF0-E9D0-7596FB637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11B709-CF68-C03F-CE9D-E5F32917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F09C9D-B32D-15AB-BDFE-55270F58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31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11E7-E6EC-AF21-332A-7C937F0E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7E5CC-15C4-0F5D-77A6-27D05188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04A80-59A9-A5A9-346A-7FC099C7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0BD77-452E-2D78-180B-4734CA2E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430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CA9DD-9AE4-5686-66A9-854ACFEBC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E734C-8DAB-6CA3-0677-B48CA5AB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93FB7-CCCA-B770-504B-5350DAD6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08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81B2-D1E8-EF3B-FA2C-0DCB77E3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9E78-6864-0D5E-40FE-987EC22AC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AB108-7B32-AFC8-251A-1273922DC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85EE3-4C7B-4445-0724-F8324BDE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3CE77-72F5-7CA2-9BE5-CC60E796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7BC3A-5D32-74C7-08C9-1DCF71D3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75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E043-4FA8-54E6-EC3A-9795500C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43B7BA-227F-9F82-3E37-28CDAF635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7050D-81AA-642C-D675-6918D1F70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6C072-5DA4-D996-A90F-AB8DEB87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2B65F-6075-A1AC-D8A6-4C5E4BBD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2F09F-F3DA-C904-E7AE-C5ABBF05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25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1725B3-C4F3-2F7A-7327-A2B6571F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D2B06-9848-310F-1B21-7A3865650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4C59F-212D-EC99-D020-8B59B371E7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E2126-2E50-46DB-A00F-66057D29A797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1EDE1-6EA1-4501-C047-8A2ECE9D3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C0A1A-E131-E5D4-15FE-03F7C669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8905E-B3B4-4887-A123-E64B613828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51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data.gov.in/resource/commodity-wise-details-minimum-support-price-msp-mandated-crops-during-2000-01-2017-18-and?as_fid=41dae52b62435359a38574822b144af9f30ef1d0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github.com/Gladiator07/Harvestif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66759579_A_Machine_Learning-Based_Mobile_Chatbot_for_Crop_Farmers" TargetMode="External"/><Relationship Id="rId5" Type="http://schemas.openxmlformats.org/officeDocument/2006/relationships/hyperlink" Target="https://www.kaggle.com/datasets/atharvaingle/crop-recommendation-dataset" TargetMode="External"/><Relationship Id="rId4" Type="http://schemas.openxmlformats.org/officeDocument/2006/relationships/hyperlink" Target="https://www.kaggle.com/datasets/vipoooool/new-plant-diseases-datase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8C547-AB27-A83E-A415-C004BB9F7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6855"/>
            <a:ext cx="9144000" cy="1723107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92D050"/>
                </a:solidFill>
                <a:latin typeface="Agency FB" panose="020B0503020202020204" pitchFamily="34" charset="0"/>
              </a:rPr>
              <a:t>FARMCARE: Farmer’s </a:t>
            </a:r>
            <a:r>
              <a:rPr lang="en-IN" dirty="0" err="1">
                <a:solidFill>
                  <a:srgbClr val="92D050"/>
                </a:solidFill>
                <a:latin typeface="Agency FB" panose="020B0503020202020204" pitchFamily="34" charset="0"/>
              </a:rPr>
              <a:t>BackBone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8A14F-D472-D3EC-2EC3-9A6E4BAF6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20038"/>
            <a:ext cx="9144000" cy="489926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Crop Monitoring Using Computer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F7323-198D-651D-99DE-01C39C1A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389" y="6195003"/>
            <a:ext cx="2438611" cy="6629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84013F-4946-01E2-A808-08DA98DA7116}"/>
              </a:ext>
            </a:extLst>
          </p:cNvPr>
          <p:cNvSpPr txBox="1"/>
          <p:nvPr/>
        </p:nvSpPr>
        <p:spPr>
          <a:xfrm>
            <a:off x="8808441" y="4286774"/>
            <a:ext cx="32129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Team: Sophisticated Ai</a:t>
            </a:r>
          </a:p>
          <a:p>
            <a:r>
              <a:rPr lang="en-IN" sz="2400" dirty="0">
                <a:solidFill>
                  <a:srgbClr val="FF0000"/>
                </a:solidFill>
              </a:rPr>
              <a:t> Ashok Suthar</a:t>
            </a:r>
          </a:p>
          <a:p>
            <a:endParaRPr lang="en-IN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9A62DFC-7A24-7D7D-B537-34B918CFB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31" y="0"/>
            <a:ext cx="2438611" cy="194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0EF32-DC81-3AFB-3ED9-D5555A8BC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17" y="3689599"/>
            <a:ext cx="3343275" cy="3140251"/>
          </a:xfrm>
          <a:prstGeom prst="rect">
            <a:avLst/>
          </a:prstGeom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93030AFF-6194-3DB9-291A-B84297EA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3" y="3689599"/>
            <a:ext cx="3834468" cy="304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77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82">
        <p:fade/>
      </p:transition>
    </mc:Choice>
    <mc:Fallback xmlns="">
      <p:transition spd="med" advTm="255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8FE0-816F-652F-19A5-67809A70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</a:t>
            </a:r>
            <a:r>
              <a:rPr lang="en-IN" dirty="0"/>
              <a:t>      </a:t>
            </a:r>
            <a:r>
              <a:rPr lang="en-IN" dirty="0">
                <a:solidFill>
                  <a:srgbClr val="92D050"/>
                </a:solidFill>
                <a:latin typeface="Agency FB" panose="020B0503020202020204" pitchFamily="34" charset="0"/>
              </a:rPr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6AFF3-D325-B1B6-9F6C-0592FC12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389" y="6146786"/>
            <a:ext cx="2438611" cy="662997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4E254DF-0D58-266A-E22C-78FC580A3B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7"/>
            <a:ext cx="177007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4284C-896E-F477-7AB4-28DD9A31E0C0}"/>
              </a:ext>
            </a:extLst>
          </p:cNvPr>
          <p:cNvSpPr txBox="1"/>
          <p:nvPr/>
        </p:nvSpPr>
        <p:spPr>
          <a:xfrm>
            <a:off x="746620" y="1593908"/>
            <a:ext cx="67363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sz="2000" dirty="0"/>
              <a:t>A farmer is the Backbone of a country(India) and farmers are going through a crisis due to </a:t>
            </a:r>
            <a:r>
              <a:rPr lang="en-IN" sz="2000" dirty="0" err="1"/>
              <a:t>varias</a:t>
            </a:r>
            <a:r>
              <a:rPr lang="en-IN" sz="2000" dirty="0"/>
              <a:t> reasons.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/>
          </a:p>
          <a:p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 Computer vision is a great way to know more about crops and help farmers technically analysis the field at a low cost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 A simpler UI and interactive models might save money and the lives of many farmers in India. So, This project is all-rounder support a farmer can ask for.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CFF98-8C2E-1D69-C2D6-87DD0195F1F8}"/>
              </a:ext>
            </a:extLst>
          </p:cNvPr>
          <p:cNvSpPr txBox="1"/>
          <p:nvPr/>
        </p:nvSpPr>
        <p:spPr>
          <a:xfrm>
            <a:off x="897622" y="5116842"/>
            <a:ext cx="5738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Agency FB" panose="020B0503020202020204" pitchFamily="34" charset="0"/>
              </a:rPr>
              <a:t>Lets provide Technical Eyes to Farmers!!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45D9A-122E-A753-905E-B95EA6130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73" y="365125"/>
            <a:ext cx="3776007" cy="3154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083DFE-323C-E8BC-AB3E-0FFE84581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980" y="3772587"/>
            <a:ext cx="4429386" cy="23741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06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626">
        <p:fade/>
      </p:transition>
    </mc:Choice>
    <mc:Fallback xmlns="">
      <p:transition spd="med" advTm="976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FD46-4C42-0CB7-2FC3-5FAE29DF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</a:t>
            </a:r>
            <a:r>
              <a:rPr lang="en-IN" dirty="0" err="1">
                <a:solidFill>
                  <a:srgbClr val="92D050"/>
                </a:solidFill>
                <a:latin typeface="Agency FB" panose="020B0503020202020204" pitchFamily="34" charset="0"/>
              </a:rPr>
              <a:t>StakeHolders</a:t>
            </a:r>
            <a:r>
              <a:rPr lang="en-IN" dirty="0"/>
              <a:t>                      </a:t>
            </a:r>
            <a:r>
              <a:rPr lang="en-IN" dirty="0">
                <a:solidFill>
                  <a:srgbClr val="92D050"/>
                </a:solidFill>
                <a:latin typeface="Agency FB" panose="020B0503020202020204" pitchFamily="34" charset="0"/>
              </a:rPr>
              <a:t>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AB2A-7D7C-C995-ED1C-F58F89EDD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72" y="1825625"/>
            <a:ext cx="4689445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Farmers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Botanists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Department of Agriculture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Researchers/scientist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9B3BE-D917-D9A8-643B-E80EDA09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648" y="6195003"/>
            <a:ext cx="2438611" cy="662997"/>
          </a:xfrm>
          <a:prstGeom prst="rect">
            <a:avLst/>
          </a:prstGeom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7DFF5C9C-7876-812C-24FE-6459D2229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7"/>
            <a:ext cx="177007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A8349C-ABDC-74BB-ECD4-2A799C5F0C36}"/>
              </a:ext>
            </a:extLst>
          </p:cNvPr>
          <p:cNvSpPr txBox="1"/>
          <p:nvPr/>
        </p:nvSpPr>
        <p:spPr>
          <a:xfrm>
            <a:off x="5914239" y="1753297"/>
            <a:ext cx="558706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/>
              <a:t>Computer vision has been used in agriculture to increase crop yields by </a:t>
            </a:r>
            <a:r>
              <a:rPr lang="en-US" sz="2000" dirty="0">
                <a:solidFill>
                  <a:srgbClr val="FF0000"/>
                </a:solidFill>
              </a:rPr>
              <a:t>4–6%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global market for computer vision in agriculture is projected to reach several billion dollars by 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2025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with a compound annual growth rate (CAGR) exceeding 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20%.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Accuracy rates for yield estimation using CV algorithms can exceed </a:t>
            </a:r>
            <a:r>
              <a:rPr lang="en-US" sz="20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öhne"/>
              </a:rPr>
              <a:t>90%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 some cases.</a:t>
            </a:r>
          </a:p>
          <a:p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346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1950">
        <p159:morph option="byObject"/>
      </p:transition>
    </mc:Choice>
    <mc:Fallback xmlns="">
      <p:transition spd="slow" advTm="919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74CD-26BE-8017-B76A-A38FC2FC5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</a:t>
            </a:r>
            <a:r>
              <a:rPr lang="en-IN" dirty="0">
                <a:solidFill>
                  <a:srgbClr val="92D050"/>
                </a:solidFill>
                <a:latin typeface="Agency FB" panose="020B0503020202020204" pitchFamily="34" charset="0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F9BA9-847C-0CAB-40C3-CD7D4CCDC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Weed Detection and Management Systems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U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Crop Disease Identification and Diagnosis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Soil texting using computer vision</a:t>
            </a:r>
          </a:p>
          <a:p>
            <a:pPr marL="0" indent="0"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92D050"/>
                </a:solidFill>
                <a:highlight>
                  <a:srgbClr val="FFFFFF"/>
                </a:highlight>
                <a:latin typeface="Agency FB" panose="020B0503020202020204" pitchFamily="34" charset="0"/>
              </a:rPr>
              <a:t>LIMITATIONS: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Using Technical and heavy words 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Old Datasets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New Research in </a:t>
            </a:r>
            <a:r>
              <a:rPr lang="en-US" dirty="0" err="1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GenAI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A7930-CB2F-3E15-711E-63A110EE2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389" y="6195003"/>
            <a:ext cx="2438611" cy="662997"/>
          </a:xfrm>
          <a:prstGeom prst="rect">
            <a:avLst/>
          </a:prstGeom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3C404F13-84DB-A273-4C6F-2B23258BF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7"/>
            <a:ext cx="177007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43371-BCEB-2500-D845-4E7809C66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830" y="515766"/>
            <a:ext cx="4149117" cy="3291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DBE7F7-2700-7314-4394-7137DBB58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576" y="3874978"/>
            <a:ext cx="5166808" cy="24369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08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128">
        <p:fade/>
      </p:transition>
    </mc:Choice>
    <mc:Fallback xmlns="">
      <p:transition spd="med" advTm="67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D6C0-7B0C-7A39-73AD-CB7A4A61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</a:t>
            </a:r>
            <a:r>
              <a:rPr lang="en-IN" dirty="0">
                <a:solidFill>
                  <a:srgbClr val="92D050"/>
                </a:solidFill>
                <a:latin typeface="Agency FB" panose="020B0503020202020204" pitchFamily="34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997B9-FC45-C879-B296-34F5B732F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Our Model is a all-rounder farmer’s helper using computer vision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92D050"/>
                </a:solidFill>
                <a:latin typeface="Agency FB" panose="020B0503020202020204" pitchFamily="34" charset="0"/>
              </a:rPr>
              <a:t>FEATURES: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Detecting plant disease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Recommend pesticides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Soil Analysis and solutions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MSP –connecting to buyers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 Multi-Lingual </a:t>
            </a:r>
            <a:r>
              <a:rPr lang="en-IN" dirty="0" err="1"/>
              <a:t>ChatBot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EC0C8-8659-D7F2-73FA-DCE7A266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389" y="6161376"/>
            <a:ext cx="2438611" cy="662997"/>
          </a:xfrm>
          <a:prstGeom prst="rect">
            <a:avLst/>
          </a:prstGeom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6AA7D116-ED31-8035-B7F1-6274F5FF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7"/>
            <a:ext cx="177007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8B323F-A5AB-EC67-239D-C2C61FD18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288" y="2441196"/>
            <a:ext cx="6216241" cy="37357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763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523">
        <p:fade/>
      </p:transition>
    </mc:Choice>
    <mc:Fallback xmlns="">
      <p:transition spd="med" advTm="1145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72C2-60EB-C57B-6A14-8E20F1F0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</a:t>
            </a:r>
            <a:r>
              <a:rPr lang="en-IN" dirty="0">
                <a:solidFill>
                  <a:srgbClr val="92D050"/>
                </a:solidFill>
                <a:latin typeface="Agency FB" panose="020B0503020202020204" pitchFamily="34" charset="0"/>
              </a:rPr>
              <a:t>Architecture /Block Diagram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6B20255-FA15-C455-67FD-AF8F55D45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8904" y="3548543"/>
            <a:ext cx="4874643" cy="319048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0D30-8E8D-1191-5390-7B473992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389" y="6161376"/>
            <a:ext cx="2438611" cy="662997"/>
          </a:xfrm>
          <a:prstGeom prst="rect">
            <a:avLst/>
          </a:prstGeom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00954754-747F-87B3-4478-7D5DB44C4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7"/>
            <a:ext cx="177007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973B3-4728-7268-6140-CCF46B2A6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70" y="1471287"/>
            <a:ext cx="5919830" cy="51644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B1DF4D-798D-17EA-5597-638E1102F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757" y="1375707"/>
            <a:ext cx="3472936" cy="24715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50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094">
        <p:fade/>
      </p:transition>
    </mc:Choice>
    <mc:Fallback xmlns="">
      <p:transition spd="med" advTm="710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A255-B637-76A8-298A-3711F7ECB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</a:t>
            </a:r>
            <a:r>
              <a:rPr lang="en-IN" dirty="0">
                <a:solidFill>
                  <a:srgbClr val="92D050"/>
                </a:solidFill>
                <a:latin typeface="Agency FB" panose="020B0503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F1B0-6351-FD02-C15D-E5980668B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3230"/>
          </a:xfrm>
        </p:spPr>
        <p:txBody>
          <a:bodyPr>
            <a:normAutofit fontScale="40000" lnSpcReduction="20000"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IN" sz="4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Inspiration: </a:t>
            </a:r>
            <a:r>
              <a:rPr lang="en-IN" sz="45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https://github.com/Gladiator07/Harvestify</a:t>
            </a:r>
            <a:endParaRPr lang="en-IN" sz="45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4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4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4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MSP Dataset: </a:t>
            </a:r>
            <a:r>
              <a:rPr lang="en-IN" sz="45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https://data.gov.in/resource/commodity-wise-details-minimum-support-price-msp-mandated-crops-during-2000-01-2017-18-and?as_fid=41dae52b62435359a38574822b144af9f30ef1d0</a:t>
            </a:r>
            <a:endParaRPr lang="en-IN" sz="45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4500" u="sng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45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4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Plant disease dataset: </a:t>
            </a:r>
            <a:r>
              <a:rPr lang="en-IN" sz="45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https://www.kaggle.com/datasets/vipoooool/new-plant-diseases-dataset</a:t>
            </a:r>
            <a:endParaRPr lang="en-IN" sz="45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45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45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4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Plant recommendation : </a:t>
            </a:r>
            <a:r>
              <a:rPr lang="en-IN" sz="45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https://www.kaggle.com/datasets/atharvaingle/crop-recommendation-dataset</a:t>
            </a:r>
            <a:endParaRPr lang="en-IN" sz="45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45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45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4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Chatbot : </a:t>
            </a:r>
            <a:r>
              <a:rPr lang="en-IN" sz="45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https://www.researchgate.net/publication/366759579_A_Machine_Learning </a:t>
            </a:r>
            <a:r>
              <a:rPr lang="en-IN" sz="4500" b="0" i="0" u="sng" strike="noStrike" dirty="0" err="1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Based_Mobile_Chatbot_for_Crop_Farmers</a:t>
            </a:r>
            <a:endParaRPr lang="en-IN" sz="45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IN" sz="4500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45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IN" sz="4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Inspiration: </a:t>
            </a:r>
            <a:r>
              <a:rPr lang="en-IN" sz="45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https://github.com/Gladiator07/Harvestify</a:t>
            </a:r>
            <a:endParaRPr lang="en-IN" sz="4500" b="0" dirty="0">
              <a:effectLst/>
            </a:endParaRP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64FD4-06EA-E9ED-15A1-D43E2E78E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389" y="6161376"/>
            <a:ext cx="2438611" cy="662997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5AE191F3-1B30-D3D3-3C72-9AFDD16D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7"/>
            <a:ext cx="177007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74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403">
        <p:fade/>
      </p:transition>
    </mc:Choice>
    <mc:Fallback xmlns="">
      <p:transition spd="med" advTm="4740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544B-BEF4-C6F2-AE07-1B312AC8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E20D-4F1C-BB50-E57D-6F0848D7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13" y="5148110"/>
            <a:ext cx="4088168" cy="1111470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5E5574A0-A2DD-88CB-959E-59F8A01D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829" y="469783"/>
            <a:ext cx="3036815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ank You Images – Browse 287,464 Stock Photos, Vectors, and Video | Adobe  Stock">
            <a:extLst>
              <a:ext uri="{FF2B5EF4-FFF2-40B4-BE49-F238E27FC236}">
                <a16:creationId xmlns:a16="http://schemas.microsoft.com/office/drawing/2014/main" id="{B63BB52E-0F24-D9FB-B21D-B8C64CEF4A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78" y="2305508"/>
            <a:ext cx="8539992" cy="300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5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188">
        <p:fade/>
      </p:transition>
    </mc:Choice>
    <mc:Fallback xmlns="">
      <p:transition spd="med" advTm="33188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3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365</Words>
  <Application>Microsoft Office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Calibri</vt:lpstr>
      <vt:lpstr>Calibri Light</vt:lpstr>
      <vt:lpstr>Söhne</vt:lpstr>
      <vt:lpstr>Wingdings</vt:lpstr>
      <vt:lpstr>Office Theme</vt:lpstr>
      <vt:lpstr>FARMCARE: Farmer’s BackBone </vt:lpstr>
      <vt:lpstr>Pr      Problem Statement</vt:lpstr>
      <vt:lpstr>       StakeHolders                      Statistics</vt:lpstr>
      <vt:lpstr>         Existing System</vt:lpstr>
      <vt:lpstr>       Proposed System</vt:lpstr>
      <vt:lpstr>        Architecture /Block Diagram</vt:lpstr>
      <vt:lpstr>          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FARMCARE: Farmer’s BackBone</dc:title>
  <dc:creator>Ashok suthar</dc:creator>
  <cp:lastModifiedBy>Ashok suthar</cp:lastModifiedBy>
  <cp:revision>1</cp:revision>
  <dcterms:created xsi:type="dcterms:W3CDTF">2024-05-03T16:38:16Z</dcterms:created>
  <dcterms:modified xsi:type="dcterms:W3CDTF">2024-05-03T20:35:02Z</dcterms:modified>
</cp:coreProperties>
</file>